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65" r:id="rId3"/>
    <p:sldId id="266" r:id="rId4"/>
    <p:sldId id="257" r:id="rId5"/>
    <p:sldId id="264" r:id="rId6"/>
    <p:sldId id="267" r:id="rId7"/>
    <p:sldId id="268" r:id="rId8"/>
    <p:sldId id="269" r:id="rId9"/>
    <p:sldId id="263" r:id="rId10"/>
    <p:sldId id="260" r:id="rId11"/>
    <p:sldId id="262" r:id="rId12"/>
    <p:sldId id="276" r:id="rId13"/>
    <p:sldId id="277" r:id="rId14"/>
    <p:sldId id="278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6\Jesus%205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6\31%20Track%2031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114800"/>
            <a:ext cx="8229600" cy="9906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4500" b="1" dirty="0">
                <a:solidFill>
                  <a:srgbClr val="A92784"/>
                </a:solidFill>
                <a:latin typeface="ML-Aathira" pitchFamily="82" charset="0"/>
              </a:rPr>
              <a:t/>
            </a:r>
            <a:br>
              <a:rPr lang="en-US" sz="4500" b="1" dirty="0">
                <a:solidFill>
                  <a:srgbClr val="A92784"/>
                </a:solidFill>
                <a:latin typeface="ML-Aathira" pitchFamily="82" charset="0"/>
              </a:rPr>
            </a:br>
            <a:r>
              <a:rPr lang="en-US" sz="3200" b="1" dirty="0" err="1">
                <a:latin typeface="ML-Aathira" pitchFamily="82" charset="0"/>
              </a:rPr>
              <a:t>temI</a:t>
            </a:r>
            <a:r>
              <a:rPr lang="en-US" sz="3200" b="1" dirty="0">
                <a:latin typeface="ML-Aathira" pitchFamily="82" charset="0"/>
              </a:rPr>
              <a:t>-c-£-I-\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anin</a:t>
            </a:r>
            <a:r>
              <a:rPr lang="en-US" sz="3200" b="1" dirty="0">
                <a:latin typeface="ML-Aathira" pitchFamily="82" charset="0"/>
              </a:rPr>
              <a:t>-lm-</a:t>
            </a:r>
            <a:r>
              <a:rPr lang="en-US" sz="3200" b="1" dirty="0" err="1">
                <a:latin typeface="ML-Aathira" pitchFamily="82" charset="0"/>
              </a:rPr>
              <a:t>tb</a:t>
            </a:r>
            <a:r>
              <a:rPr lang="en-US" sz="3200" b="1" dirty="0">
                <a:latin typeface="ML-Aathira" pitchFamily="82" charset="0"/>
              </a:rPr>
              <a:t>, A§-</a:t>
            </a:r>
            <a:r>
              <a:rPr lang="en-US" sz="3200" b="1" dirty="0" err="1">
                <a:latin typeface="ML-Aathira" pitchFamily="82" charset="0"/>
              </a:rPr>
              <a:t>bpsS</a:t>
            </a:r>
            <a:r>
              <a:rPr lang="en-US" sz="3200" b="1" dirty="0">
                <a:latin typeface="ML-Aathira" pitchFamily="82" charset="0"/>
              </a:rPr>
              <a:t> BK-a\w </a:t>
            </a:r>
            <a:br>
              <a:rPr lang="en-US" sz="3200" b="1" dirty="0">
                <a:latin typeface="ML-Aathira" pitchFamily="82" charset="0"/>
              </a:rPr>
            </a:br>
            <a:r>
              <a:rPr lang="en-US" sz="3200" b="1" dirty="0">
                <a:latin typeface="ML-Aathira" pitchFamily="82" charset="0"/>
              </a:rPr>
              <a:t>A\p-Kr-lo-X-am-</a:t>
            </a:r>
            <a:r>
              <a:rPr lang="en-US" sz="3200" b="1" dirty="0" err="1">
                <a:latin typeface="ML-Aathira" pitchFamily="82" charset="0"/>
              </a:rPr>
              <a:t>Ip¶p</a:t>
            </a:r>
            <a:r>
              <a:rPr lang="en-US" sz="3200" b="1" dirty="0">
                <a:latin typeface="ML-Aathira" pitchFamily="82" charset="0"/>
              </a:rPr>
              <a:t>. </a:t>
            </a:r>
            <a:r>
              <a:rPr lang="en-US" sz="3200" b="1" dirty="0" err="1">
                <a:latin typeface="ML-Aathira" pitchFamily="82" charset="0"/>
              </a:rPr>
              <a:t>amem</a:t>
            </a:r>
            <a:r>
              <a:rPr lang="en-US" sz="3200" b="1" dirty="0">
                <a:latin typeface="ML-Aathira" pitchFamily="82" charset="0"/>
              </a:rPr>
              <a:t>-J-am-</a:t>
            </a:r>
            <a:r>
              <a:rPr lang="en-US" sz="3200" b="1" dirty="0" err="1">
                <a:latin typeface="ML-Aathira" pitchFamily="82" charset="0"/>
              </a:rPr>
              <a:t>tcm</a:t>
            </a:r>
            <a:r>
              <a:rPr lang="en-US" sz="3200" b="1" dirty="0">
                <a:latin typeface="ML-Aathira" pitchFamily="82" charset="0"/>
              </a:rPr>
              <a:t>-Sp-</a:t>
            </a:r>
            <a:r>
              <a:rPr lang="en-US" sz="3200" b="1" dirty="0" err="1">
                <a:latin typeface="ML-Aathira" pitchFamily="82" charset="0"/>
              </a:rPr>
              <a:t>IqsS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A§sb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kvXpXn</a:t>
            </a:r>
            <a:r>
              <a:rPr lang="en-US" sz="3200" b="1" dirty="0">
                <a:latin typeface="ML-Aathira" pitchFamily="82" charset="0"/>
              </a:rPr>
              <a:t>-¡p-hm³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tbmKy</a:t>
            </a:r>
            <a:r>
              <a:rPr lang="en-US" sz="3200" b="1" dirty="0">
                <a:latin typeface="ML-Aathira" pitchFamily="82" charset="0"/>
              </a:rPr>
              <a:t>-cm-¡-W-</a:t>
            </a:r>
            <a:r>
              <a:rPr lang="en-US" sz="3200" b="1" dirty="0" err="1">
                <a:latin typeface="ML-Aathira" pitchFamily="82" charset="0"/>
              </a:rPr>
              <a:t>ta</a:t>
            </a:r>
            <a:r>
              <a:rPr lang="en-US" sz="3200" b="1" dirty="0">
                <a:latin typeface="ML-Aathira" pitchFamily="82" charset="0"/>
              </a:rPr>
              <a:t>.</a:t>
            </a:r>
            <a:br>
              <a:rPr lang="en-US" sz="3200" b="1" dirty="0">
                <a:latin typeface="ML-Aathira" pitchFamily="82" charset="0"/>
              </a:rPr>
            </a:br>
            <a:endParaRPr lang="en-US" sz="3200" b="1" dirty="0">
              <a:solidFill>
                <a:srgbClr val="A92784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499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ssZh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-¯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nsâ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hm¡p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-IÄ A\p-k-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¨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adn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-b-s¯-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t¸mse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ap¡pw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ssZhs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¯ A\p-k-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1447"/>
            <a:ext cx="85344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>
                <a:latin typeface="ML-Aathira" pitchFamily="82" charset="0"/>
              </a:rPr>
              <a:t>K{_</a:t>
            </a:r>
            <a:r>
              <a:rPr lang="en-US" sz="3200" b="1" dirty="0" err="1">
                <a:latin typeface="ML-Aathira" pitchFamily="82" charset="0"/>
              </a:rPr>
              <a:t>ntbÂ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amemJbmWp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P\\s¯¡</a:t>
            </a:r>
            <a:r>
              <a:rPr lang="en-US" sz="3200" b="1" dirty="0" err="1">
                <a:latin typeface="ML-Aathira" pitchFamily="82" charset="0"/>
              </a:rPr>
              <a:t>pdn¨pÅ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awKfhmÀ</a:t>
            </a:r>
            <a:r>
              <a:rPr lang="en-US" sz="3200" b="1" dirty="0">
                <a:latin typeface="ML-Aathira" pitchFamily="82" charset="0"/>
              </a:rPr>
              <a:t>¯ </a:t>
            </a:r>
            <a:r>
              <a:rPr lang="en-US" sz="3200" b="1" dirty="0" err="1">
                <a:latin typeface="ML-Aathira" pitchFamily="82" charset="0"/>
              </a:rPr>
              <a:t>adnbs</a:t>
            </a:r>
            <a:r>
              <a:rPr lang="en-US" sz="3200" b="1" dirty="0">
                <a:latin typeface="ML-Aathira" pitchFamily="82" charset="0"/>
              </a:rPr>
              <a:t>¯ </a:t>
            </a:r>
            <a:r>
              <a:rPr lang="en-US" sz="3200" b="1" dirty="0" err="1">
                <a:latin typeface="ML-Aathira" pitchFamily="82" charset="0"/>
              </a:rPr>
              <a:t>Adnbn¨Xv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P\\s¯ 				¡</a:t>
            </a:r>
            <a:r>
              <a:rPr lang="en-US" sz="3200" b="1" dirty="0" err="1">
                <a:latin typeface="ML-Aathira" pitchFamily="82" charset="0"/>
              </a:rPr>
              <a:t>pdn¨pÅ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hmÀ¯bmWp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awKfhmÀ</a:t>
            </a:r>
            <a:r>
              <a:rPr lang="en-US" sz="3200" b="1" dirty="0">
                <a:latin typeface="ML-Aathira" pitchFamily="82" charset="0"/>
              </a:rPr>
              <a:t>¯.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3200" b="1" dirty="0" err="1">
                <a:latin typeface="ML-Aathira" pitchFamily="82" charset="0"/>
              </a:rPr>
              <a:t>adnbw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ssZh¯nsâ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CjvS¯n</a:t>
            </a:r>
            <a:r>
              <a:rPr lang="en-US" sz="3200" b="1" dirty="0">
                <a:latin typeface="ML-Aathira" pitchFamily="82" charset="0"/>
              </a:rPr>
              <a:t>\p 				k½Xw </a:t>
            </a:r>
            <a:r>
              <a:rPr lang="en-US" sz="3200" b="1" dirty="0" err="1">
                <a:latin typeface="ML-Aathira" pitchFamily="82" charset="0"/>
              </a:rPr>
              <a:t>sImSp¯p</a:t>
            </a:r>
            <a:r>
              <a:rPr lang="en-US" sz="3200" b="1" dirty="0">
                <a:latin typeface="ML-Aathira" pitchFamily="82" charset="0"/>
              </a:rPr>
              <a:t> þ A§s\ 					</a:t>
            </a:r>
            <a:r>
              <a:rPr lang="en-US" sz="3200" b="1" dirty="0" err="1">
                <a:latin typeface="ML-Aathira" pitchFamily="82" charset="0"/>
              </a:rPr>
              <a:t>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CutimbpsS</a:t>
            </a:r>
            <a:r>
              <a:rPr lang="en-US" sz="3200" b="1" dirty="0">
                <a:latin typeface="ML-Aathira" pitchFamily="82" charset="0"/>
              </a:rPr>
              <a:t> A½bmbn.</a:t>
            </a: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474381"/>
            <a:ext cx="8305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ssZhIr</a:t>
            </a:r>
            <a:r>
              <a:rPr lang="en-US" sz="3200" b="1" dirty="0">
                <a:latin typeface="ML-Aathira" pitchFamily="82" charset="0"/>
              </a:rPr>
              <a:t>] \</a:t>
            </a:r>
            <a:r>
              <a:rPr lang="en-US" sz="3200" b="1" dirty="0" err="1">
                <a:latin typeface="ML-Aathira" pitchFamily="82" charset="0"/>
              </a:rPr>
              <a:t>nd</a:t>
            </a:r>
            <a:r>
              <a:rPr lang="en-US" sz="3200" b="1" dirty="0">
                <a:latin typeface="ML-Aathira" pitchFamily="82" charset="0"/>
              </a:rPr>
              <a:t>ª </a:t>
            </a:r>
            <a:r>
              <a:rPr lang="en-US" sz="3200" b="1" dirty="0" err="1">
                <a:latin typeface="ML-Aathira" pitchFamily="82" charset="0"/>
              </a:rPr>
              <a:t>adnbs¯t¸mse</a:t>
            </a:r>
            <a:r>
              <a:rPr lang="en-US" sz="3200" b="1" dirty="0">
                <a:latin typeface="ML-Aathira" pitchFamily="82" charset="0"/>
              </a:rPr>
              <a:t> 			\·</a:t>
            </a:r>
            <a:r>
              <a:rPr lang="en-US" sz="3200" b="1" dirty="0" err="1">
                <a:latin typeface="ML-Aathira" pitchFamily="82" charset="0"/>
              </a:rPr>
              <a:t>bnÂ</a:t>
            </a:r>
            <a:r>
              <a:rPr lang="en-US" sz="3200" b="1" dirty="0">
                <a:latin typeface="ML-Aathira" pitchFamily="82" charset="0"/>
              </a:rPr>
              <a:t> \½Ä </a:t>
            </a:r>
            <a:r>
              <a:rPr lang="en-US" sz="3200" b="1" dirty="0" err="1">
                <a:latin typeface="ML-Aathira" pitchFamily="82" charset="0"/>
              </a:rPr>
              <a:t>Pohn¡Ww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</a:t>
            </a:r>
            <a:r>
              <a:rPr lang="en-US" sz="3200" b="1" dirty="0" err="1">
                <a:latin typeface="ML-Aathira" pitchFamily="82" charset="0"/>
              </a:rPr>
              <a:t>adnbs¯t¸mse</a:t>
            </a:r>
            <a:r>
              <a:rPr lang="en-US" sz="3200" b="1" dirty="0">
                <a:latin typeface="ML-Aathira" pitchFamily="82" charset="0"/>
              </a:rPr>
              <a:t>, \</a:t>
            </a:r>
            <a:r>
              <a:rPr lang="en-US" sz="3200" b="1" dirty="0" err="1">
                <a:latin typeface="ML-Aathira" pitchFamily="82" charset="0"/>
              </a:rPr>
              <a:t>mapw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ssZh¯nsâ</a:t>
            </a:r>
            <a:r>
              <a:rPr lang="en-US" sz="3200" b="1" dirty="0">
                <a:latin typeface="ML-Aathira" pitchFamily="82" charset="0"/>
              </a:rPr>
              <a:t> 			</a:t>
            </a:r>
            <a:r>
              <a:rPr lang="en-US" sz="3200" b="1" dirty="0" err="1">
                <a:latin typeface="ML-Aathira" pitchFamily="82" charset="0"/>
              </a:rPr>
              <a:t>CjvSw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kzoIcn¡p¶hcmIWw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278791"/>
            <a:ext cx="8534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2800" b="1" dirty="0">
                <a:latin typeface="ML-Aathira" pitchFamily="82" charset="0"/>
              </a:rPr>
              <a:t>A\pkcn¡phm³ {]</a:t>
            </a:r>
            <a:r>
              <a:rPr lang="en-US" sz="2800" b="1" dirty="0" err="1">
                <a:latin typeface="ML-Aathira" pitchFamily="82" charset="0"/>
              </a:rPr>
              <a:t>bmksa¶p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tXm¶p</a:t>
            </a:r>
            <a:r>
              <a:rPr lang="en-US" sz="2800" b="1" dirty="0">
                <a:latin typeface="ML-Aathira" pitchFamily="82" charset="0"/>
              </a:rPr>
              <a:t>¶ 				</a:t>
            </a:r>
            <a:r>
              <a:rPr lang="en-US" sz="2800" b="1" dirty="0" err="1">
                <a:latin typeface="ML-Aathira" pitchFamily="82" charset="0"/>
              </a:rPr>
              <a:t>Imcy§Ä</a:t>
            </a:r>
            <a:r>
              <a:rPr lang="en-US" sz="2800" b="1" dirty="0">
                <a:latin typeface="ML-Aathira" pitchFamily="82" charset="0"/>
              </a:rPr>
              <a:t> t]</a:t>
            </a:r>
            <a:r>
              <a:rPr lang="en-US" sz="2800" b="1" dirty="0" err="1">
                <a:latin typeface="ML-Aathira" pitchFamily="82" charset="0"/>
              </a:rPr>
              <a:t>mepw</a:t>
            </a:r>
            <a:r>
              <a:rPr lang="en-US" sz="2800" b="1" dirty="0">
                <a:latin typeface="ML-Aathira" pitchFamily="82" charset="0"/>
              </a:rPr>
              <a:t> A\</a:t>
            </a:r>
            <a:r>
              <a:rPr lang="en-US" sz="2800" b="1" dirty="0" err="1">
                <a:latin typeface="ML-Aathira" pitchFamily="82" charset="0"/>
              </a:rPr>
              <a:t>pkcn¡pI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2800" b="1" dirty="0" err="1">
                <a:latin typeface="ML-Aathira" pitchFamily="82" charset="0"/>
              </a:rPr>
              <a:t>IÀ¯mhnsâ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amemJ</a:t>
            </a:r>
            <a:r>
              <a:rPr lang="en-US" sz="2800" b="1" dirty="0">
                <a:latin typeface="ML-Aathira" pitchFamily="82" charset="0"/>
              </a:rPr>
              <a:t> F¶ P]w </a:t>
            </a:r>
            <a:r>
              <a:rPr lang="en-US" sz="2800" b="1" dirty="0" err="1">
                <a:latin typeface="ML-Aathira" pitchFamily="82" charset="0"/>
              </a:rPr>
              <a:t>Znhkhpw</a:t>
            </a:r>
            <a:r>
              <a:rPr lang="en-US" sz="2800" b="1" dirty="0">
                <a:latin typeface="ML-Aathira" pitchFamily="82" charset="0"/>
              </a:rPr>
              <a:t> 				`</a:t>
            </a:r>
            <a:r>
              <a:rPr lang="en-US" sz="2800" b="1" dirty="0" err="1">
                <a:latin typeface="ML-Aathira" pitchFamily="82" charset="0"/>
              </a:rPr>
              <a:t>àn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qÀÆw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sNmÃpI</a:t>
            </a:r>
            <a:r>
              <a:rPr lang="en-US" sz="2800" b="1" dirty="0">
                <a:latin typeface="ML-Aathira" pitchFamily="82" charset="0"/>
              </a:rPr>
              <a:t>.</a:t>
            </a: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>
                <a:solidFill>
                  <a:schemeClr val="bg1"/>
                </a:solidFill>
                <a:latin typeface="ML-Aathira" pitchFamily="82" charset="0"/>
              </a:rPr>
              <a:t> 6</a:t>
            </a:r>
            <a:endParaRPr lang="en-US" sz="4500" b="1" dirty="0">
              <a:solidFill>
                <a:schemeClr val="bg1"/>
              </a:solidFill>
              <a:latin typeface="ML-Aathira" pitchFamily="82" charset="0"/>
            </a:endParaRPr>
          </a:p>
        </p:txBody>
      </p:sp>
      <p:pic>
        <p:nvPicPr>
          <p:cNvPr id="7" name="Picture 6" descr="DSC02853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1219200" y="2439518"/>
            <a:ext cx="6781800" cy="4418481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2718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awK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-f-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hmÀ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1676400"/>
            <a:ext cx="7696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\{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k¯v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>
                <a:latin typeface="ML-Aathira" pitchFamily="82" charset="0"/>
              </a:rPr>
              <a:t>F¶ ]«-W-¯</a:t>
            </a:r>
            <a:r>
              <a:rPr lang="en-US" sz="3500" b="1" dirty="0" err="1">
                <a:latin typeface="ML-Aathira" pitchFamily="82" charset="0"/>
              </a:rPr>
              <a:t>nÂ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adnbw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Fs¶mcp</a:t>
            </a:r>
            <a:r>
              <a:rPr lang="en-US" sz="3500" b="1" dirty="0">
                <a:latin typeface="ML-Aathira" pitchFamily="82" charset="0"/>
              </a:rPr>
              <a:t> I\</a:t>
            </a:r>
            <a:r>
              <a:rPr lang="en-US" sz="3500" b="1" dirty="0" err="1">
                <a:latin typeface="ML-Aathira" pitchFamily="82" charset="0"/>
              </a:rPr>
              <a:t>yI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Xma-kn</a:t>
            </a:r>
            <a:r>
              <a:rPr lang="en-US" sz="3500" b="1" dirty="0">
                <a:latin typeface="ML-Aathira" pitchFamily="82" charset="0"/>
              </a:rPr>
              <a:t>-¨n-</a:t>
            </a:r>
            <a:r>
              <a:rPr lang="en-US" sz="3500" b="1" dirty="0" err="1">
                <a:latin typeface="ML-Aathira" pitchFamily="82" charset="0"/>
              </a:rPr>
              <a:t>cp¶p</a:t>
            </a:r>
            <a:r>
              <a:rPr lang="en-US" sz="3500" b="1" dirty="0">
                <a:latin typeface="ML-Aathira" pitchFamily="82" charset="0"/>
              </a:rPr>
              <a:t>. </a:t>
            </a:r>
            <a:r>
              <a:rPr lang="en-US" sz="3500" b="1" dirty="0" err="1">
                <a:latin typeface="ML-Aathira" pitchFamily="82" charset="0"/>
              </a:rPr>
              <a:t>Zmho-Znsâ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hwi</a:t>
            </a:r>
            <a:r>
              <a:rPr lang="en-US" sz="3500" b="1" dirty="0">
                <a:latin typeface="ML-Aathira" pitchFamily="82" charset="0"/>
              </a:rPr>
              <a:t>-¯</a:t>
            </a:r>
            <a:r>
              <a:rPr lang="en-US" sz="3500" b="1" dirty="0" err="1">
                <a:latin typeface="ML-Aathira" pitchFamily="82" charset="0"/>
              </a:rPr>
              <a:t>nÂs</a:t>
            </a:r>
            <a:r>
              <a:rPr lang="en-US" sz="3500" b="1" dirty="0">
                <a:latin typeface="ML-Aathira" pitchFamily="82" charset="0"/>
              </a:rPr>
              <a:t>]« 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butk¸v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>
                <a:latin typeface="ML-Aathira" pitchFamily="82" charset="0"/>
              </a:rPr>
              <a:t>F¶-]p-cp-j-\p-</a:t>
            </a:r>
            <a:r>
              <a:rPr lang="en-US" sz="3500" b="1" dirty="0" err="1">
                <a:latin typeface="ML-Aathira" pitchFamily="82" charset="0"/>
              </a:rPr>
              <a:t>ambn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AhfpsS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hnhmlw</a:t>
            </a:r>
            <a:r>
              <a:rPr lang="en-US" sz="35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latin typeface="ML-Aathira" pitchFamily="82" charset="0"/>
              </a:rPr>
              <a:t>\</a:t>
            </a:r>
            <a:r>
              <a:rPr lang="en-US" sz="3500" b="1" dirty="0" err="1">
                <a:latin typeface="ML-Aathira" pitchFamily="82" charset="0"/>
              </a:rPr>
              <a:t>nÝ</a:t>
            </a:r>
            <a:r>
              <a:rPr lang="en-US" sz="3500" b="1" dirty="0">
                <a:latin typeface="ML-Aathira" pitchFamily="82" charset="0"/>
              </a:rPr>
              <a:t>-</a:t>
            </a:r>
            <a:r>
              <a:rPr lang="en-US" sz="3500" b="1" dirty="0" err="1">
                <a:latin typeface="ML-Aathira" pitchFamily="82" charset="0"/>
              </a:rPr>
              <a:t>bn¨n</a:t>
            </a:r>
            <a:r>
              <a:rPr lang="en-US" sz="3500" b="1" dirty="0">
                <a:latin typeface="ML-Aathira" pitchFamily="82" charset="0"/>
              </a:rPr>
              <a:t>-cp-¶p.</a:t>
            </a:r>
          </a:p>
          <a:p>
            <a:pPr algn="ctr"/>
            <a:endParaRPr lang="en-US" sz="35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447800"/>
            <a:ext cx="7704353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err="1">
                <a:latin typeface="ML-Aathira" pitchFamily="82" charset="0"/>
              </a:rPr>
              <a:t>Hcp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Znhkw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Hcp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amemJ</a:t>
            </a:r>
            <a:r>
              <a:rPr lang="en-US" sz="3500" b="1" dirty="0">
                <a:latin typeface="ML-Aathira" pitchFamily="82" charset="0"/>
              </a:rPr>
              <a:t> Ah-</a:t>
            </a:r>
            <a:r>
              <a:rPr lang="en-US" sz="3500" b="1" dirty="0" err="1">
                <a:latin typeface="ML-Aathira" pitchFamily="82" charset="0"/>
              </a:rPr>
              <a:t>fpsS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ASp</a:t>
            </a:r>
            <a:r>
              <a:rPr lang="en-US" sz="3500" b="1" dirty="0">
                <a:latin typeface="ML-Aathira" pitchFamily="82" charset="0"/>
              </a:rPr>
              <a:t>-¯p-h-¶p. 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K{_n-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tbÂ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F¶m-bn-cp¶p</a:t>
            </a:r>
            <a:r>
              <a:rPr lang="en-US" sz="3500" b="1" dirty="0">
                <a:latin typeface="ML-Aathira" pitchFamily="82" charset="0"/>
              </a:rPr>
              <a:t> B </a:t>
            </a:r>
            <a:r>
              <a:rPr lang="en-US" sz="3500" b="1" dirty="0" err="1">
                <a:latin typeface="ML-Aathira" pitchFamily="82" charset="0"/>
              </a:rPr>
              <a:t>amem</a:t>
            </a:r>
            <a:r>
              <a:rPr lang="en-US" sz="3500" b="1" dirty="0">
                <a:latin typeface="ML-Aathira" pitchFamily="82" charset="0"/>
              </a:rPr>
              <a:t>-J-</a:t>
            </a:r>
            <a:r>
              <a:rPr lang="en-US" sz="3500" b="1" dirty="0" err="1">
                <a:latin typeface="ML-Aathira" pitchFamily="82" charset="0"/>
              </a:rPr>
              <a:t>bpsS</a:t>
            </a:r>
            <a:r>
              <a:rPr lang="en-US" sz="3500" b="1" dirty="0">
                <a:latin typeface="ML-Aathira" pitchFamily="82" charset="0"/>
              </a:rPr>
              <a:t> t]cv.</a:t>
            </a:r>
          </a:p>
          <a:p>
            <a:pPr algn="ctr"/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6273" y="3048000"/>
            <a:ext cx="662232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>
                <a:latin typeface="ML-Aathira" pitchFamily="82" charset="0"/>
              </a:rPr>
              <a:t>amemJ</a:t>
            </a:r>
            <a:r>
              <a:rPr lang="en-US" sz="5000" b="1" dirty="0">
                <a:latin typeface="ML-Aathira" pitchFamily="82" charset="0"/>
              </a:rPr>
              <a:t> </a:t>
            </a:r>
            <a:r>
              <a:rPr lang="en-US" sz="5000" b="1" dirty="0" err="1">
                <a:latin typeface="ML-Aathira" pitchFamily="82" charset="0"/>
              </a:rPr>
              <a:t>adn</a:t>
            </a:r>
            <a:r>
              <a:rPr lang="en-US" sz="5000" b="1" dirty="0">
                <a:latin typeface="ML-Aathira" pitchFamily="82" charset="0"/>
              </a:rPr>
              <a:t>-b-</a:t>
            </a:r>
            <a:r>
              <a:rPr lang="en-US" sz="5000" b="1" dirty="0" err="1">
                <a:latin typeface="ML-Aathira" pitchFamily="82" charset="0"/>
              </a:rPr>
              <a:t>t¯mSp</a:t>
            </a:r>
            <a:r>
              <a:rPr lang="en-US" sz="5000" b="1" dirty="0">
                <a:latin typeface="ML-Aathira" pitchFamily="82" charset="0"/>
              </a:rPr>
              <a:t> ]</a:t>
            </a:r>
            <a:r>
              <a:rPr lang="en-US" sz="5000" b="1" dirty="0" err="1">
                <a:latin typeface="ML-Aathira" pitchFamily="82" charset="0"/>
              </a:rPr>
              <a:t>dªp</a:t>
            </a:r>
            <a:r>
              <a:rPr lang="en-US" sz="5000" b="1" dirty="0">
                <a:latin typeface="ML-Aathira" pitchFamily="82" charset="0"/>
              </a:rPr>
              <a:t>:</a:t>
            </a:r>
          </a:p>
          <a:p>
            <a:pPr algn="ctr"/>
            <a:endParaRPr lang="en-US" sz="5000" b="1" dirty="0">
              <a:solidFill>
                <a:srgbClr val="00206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0011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‘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ssZh-Ir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 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nd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-ª-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htf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kzkvXn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!</a:t>
            </a:r>
          </a:p>
          <a:p>
            <a:pPr algn="ctr"/>
            <a:r>
              <a:rPr lang="en-US" sz="4000" b="1" dirty="0" err="1">
                <a:latin typeface="ML-Aathira" pitchFamily="82" charset="0"/>
              </a:rPr>
              <a:t>IÀ¯mhv</a:t>
            </a:r>
            <a:r>
              <a:rPr lang="en-US" sz="4000" b="1" dirty="0">
                <a:latin typeface="ML-Aathira" pitchFamily="82" charset="0"/>
              </a:rPr>
              <a:t> \</a:t>
            </a:r>
            <a:r>
              <a:rPr lang="en-US" sz="4000" b="1" dirty="0" err="1">
                <a:latin typeface="ML-Aathira" pitchFamily="82" charset="0"/>
              </a:rPr>
              <a:t>nt¶mSp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IqsS</a:t>
            </a:r>
            <a:r>
              <a:rPr lang="en-US" sz="4000" b="1" dirty="0">
                <a:latin typeface="ML-Aathira" pitchFamily="82" charset="0"/>
              </a:rPr>
              <a:t>.</a:t>
            </a:r>
          </a:p>
        </p:txBody>
      </p:sp>
      <p:pic>
        <p:nvPicPr>
          <p:cNvPr id="4" name="Jesus 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229600" cy="3931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0" y="281970"/>
            <a:ext cx="59827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 err="1">
                <a:solidFill>
                  <a:srgbClr val="FFFF00"/>
                </a:solidFill>
                <a:latin typeface="ML-Aathira" pitchFamily="82" charset="0"/>
              </a:rPr>
              <a:t>amemJ</a:t>
            </a:r>
            <a:r>
              <a:rPr lang="en-US" sz="4500" b="1" dirty="0">
                <a:solidFill>
                  <a:srgbClr val="FFFF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FF00"/>
                </a:solidFill>
                <a:latin typeface="ML-Aathira" pitchFamily="82" charset="0"/>
              </a:rPr>
              <a:t>adn</a:t>
            </a:r>
            <a:r>
              <a:rPr lang="en-US" sz="4500" b="1" dirty="0">
                <a:solidFill>
                  <a:srgbClr val="FFFF00"/>
                </a:solidFill>
                <a:latin typeface="ML-Aathira" pitchFamily="82" charset="0"/>
              </a:rPr>
              <a:t>-b-</a:t>
            </a:r>
            <a:r>
              <a:rPr lang="en-US" sz="4500" b="1" dirty="0" err="1">
                <a:solidFill>
                  <a:srgbClr val="FFFF00"/>
                </a:solidFill>
                <a:latin typeface="ML-Aathira" pitchFamily="82" charset="0"/>
              </a:rPr>
              <a:t>t¯mSp</a:t>
            </a:r>
            <a:r>
              <a:rPr lang="en-US" sz="4500" b="1" dirty="0">
                <a:solidFill>
                  <a:srgbClr val="FFFF0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FFFF00"/>
                </a:solidFill>
                <a:latin typeface="ML-Aathira" pitchFamily="82" charset="0"/>
              </a:rPr>
              <a:t>dªp</a:t>
            </a:r>
            <a:r>
              <a:rPr lang="en-US" sz="4500" b="1" dirty="0">
                <a:solidFill>
                  <a:srgbClr val="FFFF00"/>
                </a:solidFill>
                <a:latin typeface="ML-Aathira" pitchFamily="82" charset="0"/>
              </a:rPr>
              <a:t>: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0-Point Star 3"/>
          <p:cNvSpPr/>
          <p:nvPr/>
        </p:nvSpPr>
        <p:spPr>
          <a:xfrm>
            <a:off x="2133600" y="12954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0-Point Star 2"/>
          <p:cNvSpPr/>
          <p:nvPr/>
        </p:nvSpPr>
        <p:spPr>
          <a:xfrm>
            <a:off x="762000" y="685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568440"/>
            <a:ext cx="7010400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latin typeface="ML-Aathira" pitchFamily="82" charset="0"/>
              </a:rPr>
              <a:t>\o </a:t>
            </a:r>
            <a:r>
              <a:rPr lang="en-US" sz="3500" b="1" dirty="0" err="1">
                <a:latin typeface="ML-Aathira" pitchFamily="82" charset="0"/>
              </a:rPr>
              <a:t>KÀ`w</a:t>
            </a:r>
            <a:r>
              <a:rPr lang="en-US" sz="3500" b="1" dirty="0">
                <a:latin typeface="ML-Aathira" pitchFamily="82" charset="0"/>
              </a:rPr>
              <a:t>[</a:t>
            </a:r>
            <a:r>
              <a:rPr lang="en-US" sz="3500" b="1" dirty="0" err="1">
                <a:latin typeface="ML-Aathira" pitchFamily="82" charset="0"/>
              </a:rPr>
              <a:t>cn¨v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Hcp</a:t>
            </a:r>
            <a:r>
              <a:rPr lang="en-US" sz="3500" b="1" dirty="0">
                <a:latin typeface="ML-Aathira" pitchFamily="82" charset="0"/>
              </a:rPr>
              <a:t> ]p{Xs\ </a:t>
            </a:r>
          </a:p>
          <a:p>
            <a:pPr algn="ctr"/>
            <a:r>
              <a:rPr lang="en-US" sz="3500" b="1" dirty="0">
                <a:latin typeface="ML-Aathira" pitchFamily="82" charset="0"/>
              </a:rPr>
              <a:t>{]</a:t>
            </a:r>
            <a:r>
              <a:rPr lang="en-US" sz="3500" b="1" dirty="0" err="1">
                <a:latin typeface="ML-Aathira" pitchFamily="82" charset="0"/>
              </a:rPr>
              <a:t>khn</a:t>
            </a:r>
            <a:r>
              <a:rPr lang="en-US" sz="3500" b="1" dirty="0">
                <a:latin typeface="ML-Aathira" pitchFamily="82" charset="0"/>
              </a:rPr>
              <a:t>-¡pw. \o Ah\v </a:t>
            </a:r>
          </a:p>
          <a:p>
            <a:pPr algn="ctr"/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F¶p</a:t>
            </a:r>
            <a:r>
              <a:rPr lang="en-US" sz="3500" b="1" dirty="0">
                <a:latin typeface="ML-Aathira" pitchFamily="82" charset="0"/>
              </a:rPr>
              <a:t> t]</a:t>
            </a:r>
            <a:r>
              <a:rPr lang="en-US" sz="3500" b="1" dirty="0" err="1">
                <a:latin typeface="ML-Aathira" pitchFamily="82" charset="0"/>
              </a:rPr>
              <a:t>cn-SWw</a:t>
            </a:r>
            <a:r>
              <a:rPr lang="en-US" sz="3500" b="1" dirty="0">
                <a:latin typeface="ML-Aathira" pitchFamily="82" charset="0"/>
              </a:rPr>
              <a:t>.</a:t>
            </a:r>
          </a:p>
        </p:txBody>
      </p:sp>
      <p:sp>
        <p:nvSpPr>
          <p:cNvPr id="5" name="10-Point Star 4"/>
          <p:cNvSpPr/>
          <p:nvPr/>
        </p:nvSpPr>
        <p:spPr>
          <a:xfrm>
            <a:off x="6477000" y="41910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7467600" y="4876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397240"/>
            <a:ext cx="6705600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""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CXm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IÀ¯m-hnsâ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Zmkn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; 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hm¡v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F¶nÂ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nd-th-ds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«''.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066800"/>
            <a:ext cx="7391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adn-b¯nsâ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aI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mbn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c£-I-\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mb</a:t>
            </a:r>
            <a:endParaRPr lang="en-US" sz="3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P\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n¡pw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F¶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hmÀ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¯-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bmWv</a:t>
            </a:r>
            <a:endParaRPr lang="en-US" sz="3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awK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-f-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hmÀ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¯.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004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amemJ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ssZthjvSw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Adn-bn¨p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adnbw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AXp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kzoIcn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-¨p.</a:t>
            </a:r>
          </a:p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adnbw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Cutim-bpsS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A½-bm-bn.</a:t>
            </a:r>
          </a:p>
          <a:p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0-Point Star 3"/>
          <p:cNvSpPr/>
          <p:nvPr/>
        </p:nvSpPr>
        <p:spPr>
          <a:xfrm>
            <a:off x="2133600" y="12954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0-Point Star 2"/>
          <p:cNvSpPr/>
          <p:nvPr/>
        </p:nvSpPr>
        <p:spPr>
          <a:xfrm>
            <a:off x="762000" y="685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330440"/>
            <a:ext cx="8229600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mapw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adn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-b-s¯-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t¸mse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-¯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CjvSw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Adn-bp-Ibpw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AX-\p-k-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cn¨p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Pohn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-¡p-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Ibpw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sN¿Ww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5" name="10-Point Star 4"/>
          <p:cNvSpPr/>
          <p:nvPr/>
        </p:nvSpPr>
        <p:spPr>
          <a:xfrm>
            <a:off x="6477000" y="41910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7467600" y="4876800"/>
            <a:ext cx="914400" cy="914400"/>
          </a:xfrm>
          <a:prstGeom prst="star10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1 Track 3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3352800"/>
            <a:ext cx="304800" cy="304800"/>
          </a:xfrm>
          <a:prstGeom prst="rect">
            <a:avLst/>
          </a:prstGeom>
        </p:spPr>
      </p:pic>
      <p:pic>
        <p:nvPicPr>
          <p:cNvPr id="8" name="Picture 3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05000"/>
            <a:ext cx="2279650" cy="340109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61722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539419"/>
            <a:ext cx="510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qÀÆ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nXm¡Ä</a:t>
            </a:r>
            <a:r>
              <a:rPr lang="en-US" sz="3000" b="1" dirty="0">
                <a:latin typeface="ML-Aathira" pitchFamily="82" charset="0"/>
              </a:rPr>
              <a:t>¡-Jn-te-i³</a:t>
            </a:r>
          </a:p>
          <a:p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kZbw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hmKvZm</a:t>
            </a:r>
            <a:r>
              <a:rPr lang="en-US" sz="3000" b="1" dirty="0">
                <a:latin typeface="ML-Aathira" pitchFamily="82" charset="0"/>
              </a:rPr>
              <a:t>\w</a:t>
            </a:r>
          </a:p>
          <a:p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ÂIp</a:t>
            </a:r>
            <a:r>
              <a:rPr lang="en-US" sz="3000" b="1" dirty="0">
                <a:latin typeface="ML-Aathira" pitchFamily="82" charset="0"/>
              </a:rPr>
              <a:t>-¶q\w c£-Is\</a:t>
            </a:r>
          </a:p>
          <a:p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n§Ä¡mbv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Rm</a:t>
            </a:r>
            <a:r>
              <a:rPr lang="en-US" sz="3000" b="1" dirty="0">
                <a:latin typeface="ML-Aathira" pitchFamily="82" charset="0"/>
              </a:rPr>
              <a:t>\o- a-¶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hmKvZm</a:t>
            </a:r>
            <a:r>
              <a:rPr lang="en-US" sz="3000" b="1" dirty="0">
                <a:latin typeface="ML-Aathira" pitchFamily="82" charset="0"/>
              </a:rPr>
              <a:t>-\-¯n³ ]</a:t>
            </a:r>
            <a:r>
              <a:rPr lang="en-US" sz="3000" b="1" dirty="0" err="1">
                <a:latin typeface="ML-Aathira" pitchFamily="82" charset="0"/>
              </a:rPr>
              <a:t>qÀ¯n¡mbv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Zmhn-Zo³{]</a:t>
            </a:r>
            <a:r>
              <a:rPr lang="en-US" sz="3000" b="1" dirty="0" err="1">
                <a:latin typeface="ML-Aathira" pitchFamily="82" charset="0"/>
              </a:rPr>
              <a:t>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hwi-Pbmw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adnbw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Snb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ktµiw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am\</a:t>
            </a:r>
            <a:r>
              <a:rPr lang="en-US" sz="3000" b="1" dirty="0" err="1">
                <a:latin typeface="ML-Aathira" pitchFamily="82" charset="0"/>
              </a:rPr>
              <a:t>hc</a:t>
            </a:r>
            <a:r>
              <a:rPr lang="en-US" sz="3000" b="1" dirty="0">
                <a:latin typeface="ML-Aathira" pitchFamily="82" charset="0"/>
              </a:rPr>
              <a:t>£-</a:t>
            </a:r>
            <a:r>
              <a:rPr lang="en-US" sz="3000" b="1" dirty="0" err="1">
                <a:latin typeface="ML-Aathira" pitchFamily="82" charset="0"/>
              </a:rPr>
              <a:t>bv</a:t>
            </a:r>
            <a:r>
              <a:rPr lang="en-US" sz="3000" b="1" dirty="0">
                <a:latin typeface="ML-Aathira" pitchFamily="82" charset="0"/>
              </a:rPr>
              <a:t>¡-¨m-cw.</a:t>
            </a:r>
          </a:p>
          <a:p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249</Words>
  <Application>Microsoft Office PowerPoint</Application>
  <PresentationFormat>On-screen Show (4:3)</PresentationFormat>
  <Paragraphs>61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c£I\mb  ssZhw kotdm ae-_mÀ k`-bpsS hnizmk  ]cn-io-e\ ]mTm-hen.</vt:lpstr>
      <vt:lpstr>]mTw 6</vt:lpstr>
      <vt:lpstr>Slide 3</vt:lpstr>
      <vt:lpstr>Slide 4</vt:lpstr>
      <vt:lpstr>Slide 5</vt:lpstr>
      <vt:lpstr>Slide 6</vt:lpstr>
      <vt:lpstr>Slide 7</vt:lpstr>
      <vt:lpstr>Slide 8</vt:lpstr>
      <vt:lpstr>\ap¡p ]mSmw</vt:lpstr>
      <vt:lpstr>\ap¡p{]mÀ°n¡mw temI-c-£-I-\mb anin-lm-tb, A§-bpsS BK-a\w  A\p-Kr-lo-X-am-Ip¶p. amem-J-am-tcm-Sp-IqsS A§sb kvXpXn-¡p-hm³ R§sf tbmKy-cm-¡-W-ta. </vt:lpstr>
      <vt:lpstr>\ap¡v A\p-I-cn¡mw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139</cp:revision>
  <dcterms:created xsi:type="dcterms:W3CDTF">2012-01-18T04:19:31Z</dcterms:created>
  <dcterms:modified xsi:type="dcterms:W3CDTF">2013-11-12T06:26:48Z</dcterms:modified>
</cp:coreProperties>
</file>